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h+pPWJ4TC7DP+Cmqy48ONuXY2u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a3061c66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a3061c66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a3061c669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a4ee4d99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a4ee4d99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aa4ee4d99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a4ee4d99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a4ee4d99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a4ee4d99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9f783d76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9f783d76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a1ded86d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a1ded86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aa1ded86d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a1ded86d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a1ded86d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aa1ded86d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a1ded86d6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a1ded86d6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aa1ded86d6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a3061c6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a3061c6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aa3061c66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a3061c66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a3061c66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aa3061c66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a3061c669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a3061c669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aa3061c669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/>
          <p:nvPr/>
        </p:nvSpPr>
        <p:spPr>
          <a:xfrm>
            <a:off x="2063797" y="123812"/>
            <a:ext cx="80644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1 – Detailed/Logical Data Flow Diagram for 12.01 Generate Balance Sheet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4121624" y="1494430"/>
            <a:ext cx="3241343" cy="484495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12.01 Generate Balance Sheet</a:t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398234" y="4264926"/>
            <a:ext cx="2748886" cy="509232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 – Financial Data Entry</a:t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3356425" y="4264925"/>
            <a:ext cx="3112614" cy="418439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05 – Bank Feeds and Reconciliations</a:t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6678344" y="4261486"/>
            <a:ext cx="2299287" cy="418439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 – Accounts Receivable</a:t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9186936" y="4261485"/>
            <a:ext cx="2115940" cy="418439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– Accounts Payable</a:t>
            </a:r>
            <a:endParaRPr/>
          </a:p>
        </p:txBody>
      </p:sp>
      <p:cxnSp>
        <p:nvCxnSpPr>
          <p:cNvPr id="94" name="Google Shape;94;p3"/>
          <p:cNvCxnSpPr>
            <a:stCxn id="90" idx="0"/>
          </p:cNvCxnSpPr>
          <p:nvPr/>
        </p:nvCxnSpPr>
        <p:spPr>
          <a:xfrm flipH="1" rot="10800000">
            <a:off x="1772677" y="1978926"/>
            <a:ext cx="2649300" cy="228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5" name="Google Shape;95;p3"/>
          <p:cNvCxnSpPr>
            <a:stCxn id="91" idx="0"/>
          </p:cNvCxnSpPr>
          <p:nvPr/>
        </p:nvCxnSpPr>
        <p:spPr>
          <a:xfrm flipH="1" rot="10800000">
            <a:off x="4912732" y="1978925"/>
            <a:ext cx="382500" cy="228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6" name="Google Shape;96;p3"/>
          <p:cNvCxnSpPr>
            <a:stCxn id="92" idx="0"/>
          </p:cNvCxnSpPr>
          <p:nvPr/>
        </p:nvCxnSpPr>
        <p:spPr>
          <a:xfrm rot="10800000">
            <a:off x="6468988" y="1978786"/>
            <a:ext cx="1359000" cy="228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7" name="Google Shape;97;p3"/>
          <p:cNvCxnSpPr>
            <a:stCxn id="93" idx="0"/>
          </p:cNvCxnSpPr>
          <p:nvPr/>
        </p:nvCxnSpPr>
        <p:spPr>
          <a:xfrm rot="10800000">
            <a:off x="7287806" y="1978785"/>
            <a:ext cx="2957100" cy="228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8" name="Google Shape;98;p3"/>
          <p:cNvSpPr txBox="1"/>
          <p:nvPr/>
        </p:nvSpPr>
        <p:spPr>
          <a:xfrm>
            <a:off x="1368441" y="2798759"/>
            <a:ext cx="198798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GL/Equity Data (DF-In)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3868908" y="2958622"/>
            <a:ext cx="247024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Cash/Bank Asset Data (DF-In)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6314371" y="2962063"/>
            <a:ext cx="245203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Customer/Asset Data (DF-In)</a:t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8646853" y="2850558"/>
            <a:ext cx="245203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Vendor/Liability Data (DF-In)</a:t>
            </a:r>
            <a:endParaRPr/>
          </a:p>
        </p:txBody>
      </p:sp>
      <p:pic>
        <p:nvPicPr>
          <p:cNvPr descr="What are Use Cases in functional design? - Van Ons Digital Agency" id="102" name="Google Shape;102;p3"/>
          <p:cNvPicPr preferRelativeResize="0"/>
          <p:nvPr/>
        </p:nvPicPr>
        <p:blipFill rotWithShape="1">
          <a:blip r:embed="rId3">
            <a:alphaModFix/>
          </a:blip>
          <a:srcRect b="9333" l="22016" r="22858" t="7916"/>
          <a:stretch/>
        </p:blipFill>
        <p:spPr>
          <a:xfrm>
            <a:off x="9637579" y="865117"/>
            <a:ext cx="781744" cy="1250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8845312" y="2066983"/>
            <a:ext cx="256577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/ Manager / Accountant</a:t>
            </a:r>
            <a:endParaRPr/>
          </a:p>
        </p:txBody>
      </p:sp>
      <p:cxnSp>
        <p:nvCxnSpPr>
          <p:cNvPr id="104" name="Google Shape;104;p3"/>
          <p:cNvCxnSpPr/>
          <p:nvPr/>
        </p:nvCxnSpPr>
        <p:spPr>
          <a:xfrm>
            <a:off x="7362967" y="1579200"/>
            <a:ext cx="2274612" cy="34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5" name="Google Shape;105;p3"/>
          <p:cNvCxnSpPr/>
          <p:nvPr/>
        </p:nvCxnSpPr>
        <p:spPr>
          <a:xfrm rot="10800000">
            <a:off x="7350316" y="1750324"/>
            <a:ext cx="22746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6" name="Google Shape;106;p3"/>
          <p:cNvSpPr txBox="1"/>
          <p:nvPr/>
        </p:nvSpPr>
        <p:spPr>
          <a:xfrm>
            <a:off x="7362967" y="1717990"/>
            <a:ext cx="256577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Fetches Balance Sheet Report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7350316" y="1031445"/>
            <a:ext cx="24020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/ Generated Balance Sheet Report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3aa3061c66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25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3aa4ee4d99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49" y="1504950"/>
            <a:ext cx="9395901" cy="48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aa4ee4d99e_0_0"/>
          <p:cNvSpPr txBox="1"/>
          <p:nvPr/>
        </p:nvSpPr>
        <p:spPr>
          <a:xfrm>
            <a:off x="2383925" y="490475"/>
            <a:ext cx="796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Flow diagram for search results fetch the latest invoice data from the system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3aa4ee4d99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800" y="950825"/>
            <a:ext cx="7684200" cy="521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aa4ee4d99e_0_7"/>
          <p:cNvSpPr txBox="1"/>
          <p:nvPr/>
        </p:nvSpPr>
        <p:spPr>
          <a:xfrm>
            <a:off x="2398175" y="335225"/>
            <a:ext cx="798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Flow Diagram For Generate Cash Flow Statement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/>
        </p:nvSpPr>
        <p:spPr>
          <a:xfrm>
            <a:off x="1301442" y="198875"/>
            <a:ext cx="95891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1 – Detailed/Logical Data Flow Diagram for 12.02 Generate Income Statement (Profit &amp; Loss)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4046561" y="2313296"/>
            <a:ext cx="4210334" cy="484495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12.02 Generate Income Statement (Profit &amp; Loss)</a:t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2336216" y="4763070"/>
            <a:ext cx="1799056" cy="509232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06. Invoicing</a:t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5297780" y="4763070"/>
            <a:ext cx="1976477" cy="509232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 Expense Claims</a:t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8175009" y="4763070"/>
            <a:ext cx="2163170" cy="509232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Bills to Pay</a:t>
            </a:r>
            <a:endParaRPr/>
          </a:p>
        </p:txBody>
      </p:sp>
      <p:cxnSp>
        <p:nvCxnSpPr>
          <p:cNvPr id="117" name="Google Shape;117;p4"/>
          <p:cNvCxnSpPr>
            <a:stCxn id="114" idx="0"/>
          </p:cNvCxnSpPr>
          <p:nvPr/>
        </p:nvCxnSpPr>
        <p:spPr>
          <a:xfrm flipH="1" rot="10800000">
            <a:off x="3235744" y="2797770"/>
            <a:ext cx="2061900" cy="196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" name="Google Shape;118;p4"/>
          <p:cNvCxnSpPr>
            <a:stCxn id="115" idx="0"/>
          </p:cNvCxnSpPr>
          <p:nvPr/>
        </p:nvCxnSpPr>
        <p:spPr>
          <a:xfrm rot="10800000">
            <a:off x="6286019" y="2797770"/>
            <a:ext cx="0" cy="196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" name="Google Shape;119;p4"/>
          <p:cNvCxnSpPr>
            <a:stCxn id="116" idx="0"/>
          </p:cNvCxnSpPr>
          <p:nvPr/>
        </p:nvCxnSpPr>
        <p:spPr>
          <a:xfrm rot="10800000">
            <a:off x="7349194" y="2797770"/>
            <a:ext cx="1907400" cy="196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0" name="Google Shape;120;p4"/>
          <p:cNvSpPr txBox="1"/>
          <p:nvPr/>
        </p:nvSpPr>
        <p:spPr>
          <a:xfrm>
            <a:off x="2389101" y="3618847"/>
            <a:ext cx="229964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 Data (DF-In)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8297482" y="3618847"/>
            <a:ext cx="259307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Cost/Expense Data (DF-In)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796706" y="3618847"/>
            <a:ext cx="269543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Expense Data (DF-In)</a:t>
            </a:r>
            <a:endParaRPr/>
          </a:p>
        </p:txBody>
      </p:sp>
      <p:pic>
        <p:nvPicPr>
          <p:cNvPr descr="What are Use Cases in functional design? - Van Ons Digital Agency" id="123" name="Google Shape;123;p4"/>
          <p:cNvPicPr preferRelativeResize="0"/>
          <p:nvPr/>
        </p:nvPicPr>
        <p:blipFill rotWithShape="1">
          <a:blip r:embed="rId3">
            <a:alphaModFix/>
          </a:blip>
          <a:srcRect b="9333" l="22016" r="22858" t="7916"/>
          <a:stretch/>
        </p:blipFill>
        <p:spPr>
          <a:xfrm>
            <a:off x="9760409" y="1063010"/>
            <a:ext cx="781744" cy="1250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10340273" y="1609384"/>
            <a:ext cx="20062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/ Accountant</a:t>
            </a:r>
            <a:endParaRPr/>
          </a:p>
        </p:txBody>
      </p:sp>
      <p:cxnSp>
        <p:nvCxnSpPr>
          <p:cNvPr id="125" name="Google Shape;125;p4"/>
          <p:cNvCxnSpPr>
            <a:stCxn id="113" idx="0"/>
          </p:cNvCxnSpPr>
          <p:nvPr/>
        </p:nvCxnSpPr>
        <p:spPr>
          <a:xfrm flipH="1" rot="10800000">
            <a:off x="6151728" y="1433096"/>
            <a:ext cx="3608700" cy="88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6" name="Google Shape;126;p4"/>
          <p:cNvSpPr txBox="1"/>
          <p:nvPr/>
        </p:nvSpPr>
        <p:spPr>
          <a:xfrm>
            <a:off x="6114197" y="1240052"/>
            <a:ext cx="247024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Generated / Updated Income Statement (P&amp;L) Report Data</a:t>
            </a:r>
            <a:endParaRPr/>
          </a:p>
        </p:txBody>
      </p:sp>
      <p:cxnSp>
        <p:nvCxnSpPr>
          <p:cNvPr id="127" name="Google Shape;127;p4"/>
          <p:cNvCxnSpPr>
            <a:stCxn id="123" idx="1"/>
          </p:cNvCxnSpPr>
          <p:nvPr/>
        </p:nvCxnSpPr>
        <p:spPr>
          <a:xfrm flipH="1">
            <a:off x="7274309" y="1688153"/>
            <a:ext cx="2486100" cy="62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8" name="Google Shape;128;p4"/>
          <p:cNvSpPr txBox="1"/>
          <p:nvPr/>
        </p:nvSpPr>
        <p:spPr>
          <a:xfrm>
            <a:off x="8209128" y="1997312"/>
            <a:ext cx="209493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Fetches Income Statement (P&amp;L) Report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9f783d769_0_6"/>
          <p:cNvSpPr txBox="1"/>
          <p:nvPr/>
        </p:nvSpPr>
        <p:spPr>
          <a:xfrm>
            <a:off x="1301400" y="159400"/>
            <a:ext cx="958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1 – Detailed/Logical Data Flow Diagram for 06.01 Create Invoice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a9f783d769_0_6"/>
          <p:cNvSpPr/>
          <p:nvPr/>
        </p:nvSpPr>
        <p:spPr>
          <a:xfrm>
            <a:off x="4046561" y="2313296"/>
            <a:ext cx="4210200" cy="484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06. 01 Create Invoice</a:t>
            </a:r>
            <a:endParaRPr/>
          </a:p>
        </p:txBody>
      </p:sp>
      <p:sp>
        <p:nvSpPr>
          <p:cNvPr id="135" name="Google Shape;135;g3a9f783d769_0_6"/>
          <p:cNvSpPr/>
          <p:nvPr/>
        </p:nvSpPr>
        <p:spPr>
          <a:xfrm>
            <a:off x="2227925" y="4763075"/>
            <a:ext cx="1907400" cy="8802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Accounting Reports</a:t>
            </a:r>
            <a:endParaRPr/>
          </a:p>
        </p:txBody>
      </p:sp>
      <p:sp>
        <p:nvSpPr>
          <p:cNvPr id="136" name="Google Shape;136;g3a9f783d769_0_6"/>
          <p:cNvSpPr/>
          <p:nvPr/>
        </p:nvSpPr>
        <p:spPr>
          <a:xfrm>
            <a:off x="5297774" y="4763001"/>
            <a:ext cx="2299500" cy="6465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07. Accounts Receivable</a:t>
            </a:r>
            <a:endParaRPr/>
          </a:p>
        </p:txBody>
      </p:sp>
      <p:sp>
        <p:nvSpPr>
          <p:cNvPr id="137" name="Google Shape;137;g3a9f783d769_0_6"/>
          <p:cNvSpPr/>
          <p:nvPr/>
        </p:nvSpPr>
        <p:spPr>
          <a:xfrm>
            <a:off x="8175009" y="4763070"/>
            <a:ext cx="2163300" cy="5091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104. Financial Data Entry</a:t>
            </a:r>
            <a:endParaRPr/>
          </a:p>
        </p:txBody>
      </p:sp>
      <p:cxnSp>
        <p:nvCxnSpPr>
          <p:cNvPr id="138" name="Google Shape;138;g3a9f783d769_0_6"/>
          <p:cNvCxnSpPr>
            <a:stCxn id="137" idx="0"/>
          </p:cNvCxnSpPr>
          <p:nvPr/>
        </p:nvCxnSpPr>
        <p:spPr>
          <a:xfrm rot="10800000">
            <a:off x="7349259" y="2797770"/>
            <a:ext cx="1907400" cy="196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9" name="Google Shape;139;g3a9f783d769_0_6"/>
          <p:cNvSpPr txBox="1"/>
          <p:nvPr/>
        </p:nvSpPr>
        <p:spPr>
          <a:xfrm>
            <a:off x="2389126" y="3396372"/>
            <a:ext cx="229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Invoice Settings</a:t>
            </a:r>
            <a:endParaRPr/>
          </a:p>
        </p:txBody>
      </p:sp>
      <p:sp>
        <p:nvSpPr>
          <p:cNvPr id="140" name="Google Shape;140;g3a9f783d769_0_6"/>
          <p:cNvSpPr txBox="1"/>
          <p:nvPr/>
        </p:nvSpPr>
        <p:spPr>
          <a:xfrm>
            <a:off x="8453224" y="3496500"/>
            <a:ext cx="28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master data</a:t>
            </a:r>
            <a:endParaRPr/>
          </a:p>
        </p:txBody>
      </p:sp>
      <p:sp>
        <p:nvSpPr>
          <p:cNvPr id="141" name="Google Shape;141;g3a9f783d769_0_6"/>
          <p:cNvSpPr txBox="1"/>
          <p:nvPr/>
        </p:nvSpPr>
        <p:spPr>
          <a:xfrm>
            <a:off x="4462981" y="3618847"/>
            <a:ext cx="269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DF-Out: New/Updated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Invoice</a:t>
            </a:r>
            <a:endParaRPr/>
          </a:p>
        </p:txBody>
      </p:sp>
      <p:pic>
        <p:nvPicPr>
          <p:cNvPr descr="What are Use Cases in functional design? - Van Ons Digital Agency" id="142" name="Google Shape;142;g3a9f783d769_0_6"/>
          <p:cNvPicPr preferRelativeResize="0"/>
          <p:nvPr/>
        </p:nvPicPr>
        <p:blipFill rotWithShape="1">
          <a:blip r:embed="rId3">
            <a:alphaModFix/>
          </a:blip>
          <a:srcRect b="9326" l="22017" r="22855" t="7919"/>
          <a:stretch/>
        </p:blipFill>
        <p:spPr>
          <a:xfrm>
            <a:off x="9760409" y="1063010"/>
            <a:ext cx="781744" cy="1250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a9f783d769_0_6"/>
          <p:cNvSpPr txBox="1"/>
          <p:nvPr/>
        </p:nvSpPr>
        <p:spPr>
          <a:xfrm>
            <a:off x="10340273" y="1609384"/>
            <a:ext cx="200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endParaRPr/>
          </a:p>
        </p:txBody>
      </p:sp>
      <p:cxnSp>
        <p:nvCxnSpPr>
          <p:cNvPr id="144" name="Google Shape;144;g3a9f783d769_0_6"/>
          <p:cNvCxnSpPr>
            <a:stCxn id="134" idx="0"/>
          </p:cNvCxnSpPr>
          <p:nvPr/>
        </p:nvCxnSpPr>
        <p:spPr>
          <a:xfrm flipH="1" rot="10800000">
            <a:off x="6151661" y="1433096"/>
            <a:ext cx="3608700" cy="88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5" name="Google Shape;145;g3a9f783d769_0_6"/>
          <p:cNvSpPr txBox="1"/>
          <p:nvPr/>
        </p:nvSpPr>
        <p:spPr>
          <a:xfrm>
            <a:off x="6470172" y="1240052"/>
            <a:ext cx="247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New/ Updated Invoice</a:t>
            </a:r>
            <a:endParaRPr/>
          </a:p>
        </p:txBody>
      </p:sp>
      <p:sp>
        <p:nvSpPr>
          <p:cNvPr id="146" name="Google Shape;146;g3a9f783d769_0_6"/>
          <p:cNvSpPr txBox="1"/>
          <p:nvPr/>
        </p:nvSpPr>
        <p:spPr>
          <a:xfrm>
            <a:off x="8209128" y="1997312"/>
            <a:ext cx="209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a9f783d769_0_6"/>
          <p:cNvSpPr txBox="1"/>
          <p:nvPr/>
        </p:nvSpPr>
        <p:spPr>
          <a:xfrm>
            <a:off x="669075" y="5997775"/>
            <a:ext cx="2891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g3a9f783d769_0_6"/>
          <p:cNvCxnSpPr/>
          <p:nvPr/>
        </p:nvCxnSpPr>
        <p:spPr>
          <a:xfrm>
            <a:off x="6148499" y="2797771"/>
            <a:ext cx="295800" cy="19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g3a9f783d769_0_6"/>
          <p:cNvSpPr/>
          <p:nvPr/>
        </p:nvSpPr>
        <p:spPr>
          <a:xfrm>
            <a:off x="331750" y="3618850"/>
            <a:ext cx="1907400" cy="8802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03. Settings &amp; Configuration</a:t>
            </a:r>
            <a:endParaRPr/>
          </a:p>
        </p:txBody>
      </p:sp>
      <p:cxnSp>
        <p:nvCxnSpPr>
          <p:cNvPr id="150" name="Google Shape;150;g3a9f783d769_0_6"/>
          <p:cNvCxnSpPr>
            <a:stCxn id="149" idx="0"/>
            <a:endCxn id="134" idx="1"/>
          </p:cNvCxnSpPr>
          <p:nvPr/>
        </p:nvCxnSpPr>
        <p:spPr>
          <a:xfrm flipH="1" rot="10800000">
            <a:off x="1285450" y="2555650"/>
            <a:ext cx="2761200" cy="10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g3a9f783d769_0_6"/>
          <p:cNvCxnSpPr>
            <a:endCxn id="135" idx="0"/>
          </p:cNvCxnSpPr>
          <p:nvPr/>
        </p:nvCxnSpPr>
        <p:spPr>
          <a:xfrm flipH="1">
            <a:off x="3181625" y="2870075"/>
            <a:ext cx="2024400" cy="18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g3a9f783d769_0_6"/>
          <p:cNvCxnSpPr/>
          <p:nvPr/>
        </p:nvCxnSpPr>
        <p:spPr>
          <a:xfrm rot="10800000">
            <a:off x="6359563" y="2879350"/>
            <a:ext cx="422700" cy="18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g3a9f783d769_0_6"/>
          <p:cNvSpPr/>
          <p:nvPr/>
        </p:nvSpPr>
        <p:spPr>
          <a:xfrm>
            <a:off x="331750" y="1353925"/>
            <a:ext cx="1907400" cy="8802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02. User Management</a:t>
            </a:r>
            <a:endParaRPr/>
          </a:p>
        </p:txBody>
      </p:sp>
      <p:cxnSp>
        <p:nvCxnSpPr>
          <p:cNvPr id="154" name="Google Shape;154;g3a9f783d769_0_6"/>
          <p:cNvCxnSpPr>
            <a:stCxn id="153" idx="3"/>
          </p:cNvCxnSpPr>
          <p:nvPr/>
        </p:nvCxnSpPr>
        <p:spPr>
          <a:xfrm>
            <a:off x="2239150" y="1794025"/>
            <a:ext cx="2410800" cy="5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g3a9f783d769_0_6"/>
          <p:cNvCxnSpPr>
            <a:endCxn id="153" idx="3"/>
          </p:cNvCxnSpPr>
          <p:nvPr/>
        </p:nvCxnSpPr>
        <p:spPr>
          <a:xfrm rot="10800000">
            <a:off x="2239150" y="1794025"/>
            <a:ext cx="2366400" cy="4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g3a9f783d769_0_6"/>
          <p:cNvSpPr txBox="1"/>
          <p:nvPr/>
        </p:nvSpPr>
        <p:spPr>
          <a:xfrm>
            <a:off x="6539463" y="3547950"/>
            <a:ext cx="18186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DF-In: Chart of Accounts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a1ded86d6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242424"/>
                </a:solidFill>
                <a:highlight>
                  <a:srgbClr val="FFFFFF"/>
                </a:highlight>
              </a:rPr>
              <a:t>Data Flow Out - Customer is visible while creating new Quote/Invoice</a:t>
            </a:r>
            <a:endParaRPr b="1" sz="4900"/>
          </a:p>
        </p:txBody>
      </p:sp>
      <p:sp>
        <p:nvSpPr>
          <p:cNvPr id="163" name="Google Shape;163;g3aa1ded86d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3aa1ded86d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10515601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a1ded86d6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242424"/>
                </a:solidFill>
                <a:highlight>
                  <a:srgbClr val="FFFFFF"/>
                </a:highlight>
              </a:rPr>
              <a:t>Data Flow Out - Modified Customer details are visible in  Create new Invoice and Create new Quote modules</a:t>
            </a:r>
            <a:endParaRPr b="1" sz="4900"/>
          </a:p>
        </p:txBody>
      </p:sp>
      <p:sp>
        <p:nvSpPr>
          <p:cNvPr id="171" name="Google Shape;171;g3aa1ded86d6_0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g3aa1ded86d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10515601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a1ded86d6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242424"/>
                </a:solidFill>
                <a:highlight>
                  <a:srgbClr val="FFFFFF"/>
                </a:highlight>
              </a:rPr>
              <a:t>Data Flow In - Existing customer get auto populated</a:t>
            </a:r>
            <a:endParaRPr b="1" sz="4900"/>
          </a:p>
        </p:txBody>
      </p:sp>
      <p:sp>
        <p:nvSpPr>
          <p:cNvPr id="179" name="Google Shape;179;g3aa1ded86d6_0_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g3aa1ded86d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10515601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3aa3061c669_0_0" title="ChatGPT Image Nov 26, 2025, 02_24_5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75" y="1779775"/>
            <a:ext cx="7812250" cy="45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aa3061c669_0_0"/>
          <p:cNvSpPr txBox="1"/>
          <p:nvPr/>
        </p:nvSpPr>
        <p:spPr>
          <a:xfrm>
            <a:off x="1269550" y="581400"/>
            <a:ext cx="1051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Flow In – Draft invoice details and layout settings flow into the Submit Invoice for Approval process.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3aa3061c669_0_7" title="ChatGPT Image Nov 26, 2025, 05_23_2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475" y="1129050"/>
            <a:ext cx="9201573" cy="55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aa3061c669_0_7"/>
          <p:cNvSpPr txBox="1"/>
          <p:nvPr/>
        </p:nvSpPr>
        <p:spPr>
          <a:xfrm>
            <a:off x="1020400" y="771225"/>
            <a:ext cx="1071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Flow Out – Submitted invoice details become visible in approval, search, reminder, and audit modules.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aa3061c669_0_14" title="ChatGPT Image Nov 26, 2025, 03_19_3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4800"/>
            <a:ext cx="9829801" cy="57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aa3061c669_0_14"/>
          <p:cNvSpPr txBox="1"/>
          <p:nvPr/>
        </p:nvSpPr>
        <p:spPr>
          <a:xfrm>
            <a:off x="2123850" y="510200"/>
            <a:ext cx="68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aa3061c669_0_14"/>
          <p:cNvSpPr txBox="1"/>
          <p:nvPr/>
        </p:nvSpPr>
        <p:spPr>
          <a:xfrm>
            <a:off x="1186500" y="510200"/>
            <a:ext cx="107616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700">
                <a:solidFill>
                  <a:schemeClr val="dk1"/>
                </a:solidFill>
              </a:rPr>
              <a:t>Data Flow In – The user selects an invoice from search and sends it to the Delete Invoice module.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2025-11-16T23:53:57Z</dcterms:created>
  <dc:creator>Sharvani Kadarla</dc:creator>
</cp:coreProperties>
</file>